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21362872" cy="54864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3317966"/>
            <a:ext cx="21362872" cy="3239588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8791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3792-39A8-4763-AD19-1E7BCFC3D217}" type="datetimeFigureOut">
              <a:rPr lang="zh-CN" altLang="en-US" smtClean="0"/>
              <a:t>2024/10/9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B798-39D9-4F22-9329-46ADEF7285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437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3792-39A8-4763-AD19-1E7BCFC3D217}" type="datetimeFigureOut">
              <a:rPr lang="zh-CN" altLang="en-US" smtClean="0"/>
              <a:t>2024/10/9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B798-39D9-4F22-9329-46ADEF7285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20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3792-39A8-4763-AD19-1E7BCFC3D217}" type="datetimeFigureOut">
              <a:rPr lang="zh-CN" altLang="en-US" smtClean="0"/>
              <a:t>2024/10/9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B798-39D9-4F22-9329-46ADEF7285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6093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3792-39A8-4763-AD19-1E7BCFC3D217}" type="datetimeFigureOut">
              <a:rPr lang="zh-CN" altLang="en-US" smtClean="0"/>
              <a:t>2024/10/9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B798-39D9-4F22-9329-46ADEF7285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905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3792-39A8-4763-AD19-1E7BCFC3D217}" type="datetimeFigureOut">
              <a:rPr lang="zh-CN" altLang="en-US" smtClean="0"/>
              <a:t>2024/10/9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B798-39D9-4F22-9329-46ADEF7285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497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3792-39A8-4763-AD19-1E7BCFC3D217}" type="datetimeFigureOut">
              <a:rPr lang="zh-CN" altLang="en-US" smtClean="0"/>
              <a:t>2024/10/9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B798-39D9-4F22-9329-46ADEF7285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2868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3792-39A8-4763-AD19-1E7BCFC3D217}" type="datetimeFigureOut">
              <a:rPr lang="zh-CN" altLang="en-US" smtClean="0"/>
              <a:t>2024/10/9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B798-39D9-4F22-9329-46ADEF7285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974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3792-39A8-4763-AD19-1E7BCFC3D217}" type="datetimeFigureOut">
              <a:rPr lang="zh-CN" altLang="en-US" smtClean="0"/>
              <a:t>2024/10/9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B798-39D9-4F22-9329-46ADEF7285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4389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3792-39A8-4763-AD19-1E7BCFC3D217}" type="datetimeFigureOut">
              <a:rPr lang="zh-CN" altLang="en-US" smtClean="0"/>
              <a:t>2024/10/9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B798-39D9-4F22-9329-46ADEF7285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7763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3792-39A8-4763-AD19-1E7BCFC3D217}" type="datetimeFigureOut">
              <a:rPr lang="zh-CN" altLang="en-US" smtClean="0"/>
              <a:t>2024/10/9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B798-39D9-4F22-9329-46ADEF7285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0235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93792-39A8-4763-AD19-1E7BCFC3D217}" type="datetimeFigureOut">
              <a:rPr lang="zh-CN" altLang="en-US" smtClean="0"/>
              <a:t>2024/10/9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FB798-39D9-4F22-9329-46ADEF7285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251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53423" y="669964"/>
            <a:ext cx="178302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en-US" altLang="zh-CN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7th Artificial Intelligence and Cloud Computing Conference 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20594" y="1622881"/>
            <a:ext cx="53655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AICCC</a:t>
            </a:r>
            <a:r>
              <a:rPr lang="en-US" altLang="zh-CN" sz="7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zh-CN" altLang="en-US" sz="7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207611" y="3548543"/>
            <a:ext cx="2822972" cy="256487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Arial" panose="020B0604020202020204" pitchFamily="34" charset="0"/>
                <a:cs typeface="Arial" panose="020B0604020202020204" pitchFamily="34" charset="0"/>
              </a:rPr>
              <a:t>PAPER  ID </a:t>
            </a:r>
          </a:p>
          <a:p>
            <a:pPr algn="ctr"/>
            <a:r>
              <a:rPr lang="en-US" altLang="zh-CN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SCXXXX</a:t>
            </a:r>
            <a:endParaRPr lang="zh-CN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3314774" y="4682839"/>
            <a:ext cx="1089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Authors’ Name: </a:t>
            </a:r>
            <a:r>
              <a:rPr lang="en-US" altLang="zh-CN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AAAA</a:t>
            </a:r>
            <a:r>
              <a:rPr lang="en-US" altLang="zh-C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BBBB</a:t>
            </a:r>
            <a:r>
              <a:rPr lang="en-US" altLang="zh-C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CCCC</a:t>
            </a:r>
            <a:endParaRPr lang="en-US" altLang="zh-CN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Affiliation:  </a:t>
            </a:r>
            <a:r>
              <a:rPr lang="en-US" altLang="zh-CN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US" altLang="zh-C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University </a:t>
            </a:r>
            <a:endParaRPr lang="zh-CN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2354329" y="3630651"/>
            <a:ext cx="9601200" cy="843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55675">
              <a:lnSpc>
                <a:spcPct val="100000"/>
              </a:lnSpc>
              <a:spcBef>
                <a:spcPts val="95"/>
              </a:spcBef>
            </a:pPr>
            <a:r>
              <a:rPr lang="en-US" sz="5400" spc="-5" dirty="0" smtClean="0">
                <a:latin typeface="Arial"/>
                <a:cs typeface="Arial"/>
              </a:rPr>
              <a:t>Paper  Title</a:t>
            </a:r>
            <a:endParaRPr sz="5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9877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28</Words>
  <Application>Microsoft Office PowerPoint</Application>
  <PresentationFormat>自定义</PresentationFormat>
  <Paragraphs>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author</dc:creator>
  <cp:lastModifiedBy>author</cp:lastModifiedBy>
  <cp:revision>5</cp:revision>
  <dcterms:created xsi:type="dcterms:W3CDTF">2024-10-09T07:05:49Z</dcterms:created>
  <dcterms:modified xsi:type="dcterms:W3CDTF">2024-10-09T07:25:11Z</dcterms:modified>
</cp:coreProperties>
</file>